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539552" y="476672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 naszej placówce rusza  </a:t>
            </a:r>
            <a:r>
              <a:rPr lang="pl-PL" dirty="0" err="1"/>
              <a:t>MegaMisja</a:t>
            </a:r>
            <a:r>
              <a:rPr lang="pl-PL" dirty="0"/>
              <a:t> to 10-miesięczny cykl zajęć dla klas 1-3 szkół podstawowych, który powstał po to, żeby pomóc dzieciom zadbać o swoją równowagę i bezpieczeństwo online.</a:t>
            </a:r>
          </a:p>
          <a:p>
            <a:r>
              <a:rPr lang="pl-PL" dirty="0"/>
              <a:t>Z nami kształtują zdrowe nawyki cyfrowe i uczą się, jakie treści można publikować w sieci, jak chronić swoją prywatność, przestrzegać netykiety, praw autorskich, jak znaleźć wiarygodne informacje w sieci, dbać o internetowe maniery, zabezpieczać urządzania i jak zachować umiar w spędzaniu czasu online. To nie tyle kwestia technicznych umiejętności, co odpowiedzialnego podejścia do korzystania z technologii.</a:t>
            </a:r>
          </a:p>
        </p:txBody>
      </p:sp>
      <p:pic>
        <p:nvPicPr>
          <p:cNvPr id="1028" name="Picture 4" descr="C:\Users\Iwona\Desktop\MI3A5284-1024x6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079" y="3032096"/>
            <a:ext cx="4876800" cy="325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jaśnienie w chmurce 6"/>
          <p:cNvSpPr/>
          <p:nvPr/>
        </p:nvSpPr>
        <p:spPr>
          <a:xfrm>
            <a:off x="323528" y="3933056"/>
            <a:ext cx="2664296" cy="20162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TPD</a:t>
            </a:r>
          </a:p>
          <a:p>
            <a:pPr algn="ctr"/>
            <a:r>
              <a:rPr lang="pl-PL" b="1" dirty="0" smtClean="0"/>
              <a:t> </a:t>
            </a:r>
          </a:p>
          <a:p>
            <a:pPr algn="ctr"/>
            <a:r>
              <a:rPr lang="pl-PL" b="1" dirty="0" smtClean="0"/>
              <a:t>FUNDACJA </a:t>
            </a:r>
          </a:p>
          <a:p>
            <a:pPr algn="ctr"/>
            <a:r>
              <a:rPr lang="pl-PL" b="1" dirty="0" smtClean="0"/>
              <a:t>ORNGE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99124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</TotalTime>
  <Words>101</Words>
  <Application>Microsoft Office PowerPoint</Application>
  <PresentationFormat>Pokaz na ekranie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Aerodynamiczny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</dc:creator>
  <cp:lastModifiedBy>Iwona</cp:lastModifiedBy>
  <cp:revision>1</cp:revision>
  <dcterms:created xsi:type="dcterms:W3CDTF">2021-09-15T11:37:06Z</dcterms:created>
  <dcterms:modified xsi:type="dcterms:W3CDTF">2021-09-15T11:43:04Z</dcterms:modified>
</cp:coreProperties>
</file>